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61" r:id="rId3"/>
    <p:sldId id="257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01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46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807269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387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53931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457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6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54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5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024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132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273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45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0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83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77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36E367-F8A9-42AC-AD0E-E1C7B18439A8}" type="datetimeFigureOut">
              <a:rPr lang="en-US" smtClean="0"/>
              <a:t>8/9/2023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69D178B-F3C5-417D-94FC-DE427F073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558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30750-A3AE-C7CD-58DC-417111ABE3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2682" y="379445"/>
            <a:ext cx="8915399" cy="227055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Automatic Day &amp; Night Image Classification with Image 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48DB7-AAC6-85EC-7FE7-E96A1C769A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4081" y="4497354"/>
            <a:ext cx="9144000" cy="480527"/>
          </a:xfrm>
        </p:spPr>
        <p:txBody>
          <a:bodyPr/>
          <a:lstStyle/>
          <a:p>
            <a:pPr algn="l"/>
            <a:r>
              <a:rPr lang="en-US" dirty="0"/>
              <a:t>Prepared by: Yildirim Kocoglu</a:t>
            </a:r>
          </a:p>
        </p:txBody>
      </p:sp>
    </p:spTree>
    <p:extLst>
      <p:ext uri="{BB962C8B-B14F-4D97-AF65-F5344CB8AC3E}">
        <p14:creationId xmlns:p14="http://schemas.microsoft.com/office/powerpoint/2010/main" val="1153371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30750-A3AE-C7CD-58DC-417111ABE3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1817" y="186612"/>
            <a:ext cx="8915399" cy="945610"/>
          </a:xfrm>
        </p:spPr>
        <p:txBody>
          <a:bodyPr>
            <a:normAutofit/>
          </a:bodyPr>
          <a:lstStyle/>
          <a:p>
            <a:pPr algn="ctr"/>
            <a:r>
              <a:rPr lang="en-US" b="1" u="sng" dirty="0"/>
              <a:t>Algorithm Flowchart</a:t>
            </a:r>
          </a:p>
        </p:txBody>
      </p:sp>
      <p:pic>
        <p:nvPicPr>
          <p:cNvPr id="7" name="Picture 6" descr="A diagram of a flowchart&#10;&#10;Description automatically generated">
            <a:extLst>
              <a:ext uri="{FF2B5EF4-FFF2-40B4-BE49-F238E27FC236}">
                <a16:creationId xmlns:a16="http://schemas.microsoft.com/office/drawing/2014/main" id="{8E65E50F-A775-B68A-7986-FEF75D3A4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397" y="1581286"/>
            <a:ext cx="8152852" cy="458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916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45FC7-E359-99E7-3577-E6A2FB8F6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Example # 1</a:t>
            </a:r>
            <a:r>
              <a:rPr lang="en-US" dirty="0"/>
              <a:t>: Day Image (</a:t>
            </a:r>
            <a:r>
              <a:rPr lang="en-US" b="1" dirty="0"/>
              <a:t>Sunny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B0D038-BD76-38B1-6377-4941A9F563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809"/>
          <a:stretch/>
        </p:blipFill>
        <p:spPr>
          <a:xfrm>
            <a:off x="1335418" y="2213735"/>
            <a:ext cx="10428984" cy="326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450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65D19-A19B-76FD-611E-71E9238A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Example # 2</a:t>
            </a:r>
            <a:r>
              <a:rPr lang="en-US" dirty="0"/>
              <a:t>: Day Image (</a:t>
            </a:r>
            <a:r>
              <a:rPr lang="en-US" b="1" dirty="0"/>
              <a:t>Cloudy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950608-D641-F478-550A-A5E80D794D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426"/>
          <a:stretch/>
        </p:blipFill>
        <p:spPr>
          <a:xfrm>
            <a:off x="1279210" y="2421263"/>
            <a:ext cx="10603767" cy="323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502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65D19-A19B-76FD-611E-71E9238A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Example # 3</a:t>
            </a:r>
            <a:r>
              <a:rPr lang="en-US" dirty="0"/>
              <a:t>: Night Image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597564-41DC-D0E4-D4DC-351A135C75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290"/>
          <a:stretch/>
        </p:blipFill>
        <p:spPr>
          <a:xfrm>
            <a:off x="1588139" y="2099835"/>
            <a:ext cx="10515600" cy="338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097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65D19-A19B-76FD-611E-71E9238A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Example # 3</a:t>
            </a:r>
            <a:r>
              <a:rPr lang="en-US" dirty="0"/>
              <a:t>: Night Image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1CCC75-934F-CE06-2364-019CEC0FBC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236"/>
          <a:stretch/>
        </p:blipFill>
        <p:spPr>
          <a:xfrm>
            <a:off x="1456571" y="2166799"/>
            <a:ext cx="10515600" cy="333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74682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1234</TotalTime>
  <Words>46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Wisp</vt:lpstr>
      <vt:lpstr>Automatic Day &amp; Night Image Classification with Image Processing</vt:lpstr>
      <vt:lpstr>Algorithm Flowchart</vt:lpstr>
      <vt:lpstr>Example # 1: Day Image (Sunny)</vt:lpstr>
      <vt:lpstr>Example # 2: Day Image (Cloudy)</vt:lpstr>
      <vt:lpstr>Example # 3: Night Image</vt:lpstr>
      <vt:lpstr>Example # 3: Night Image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Day &amp; Night Images Detection</dc:title>
  <dc:creator>Kocoglu, Yildirim</dc:creator>
  <cp:lastModifiedBy>Kocoglu, Yildirim</cp:lastModifiedBy>
  <cp:revision>5</cp:revision>
  <dcterms:created xsi:type="dcterms:W3CDTF">2023-08-09T22:31:22Z</dcterms:created>
  <dcterms:modified xsi:type="dcterms:W3CDTF">2023-08-10T19:05:31Z</dcterms:modified>
</cp:coreProperties>
</file>

<file path=docProps/thumbnail.jpeg>
</file>